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8" r:id="rId4"/>
    <p:sldId id="269" r:id="rId5"/>
    <p:sldId id="271" r:id="rId6"/>
    <p:sldId id="272" r:id="rId7"/>
    <p:sldId id="270" r:id="rId8"/>
    <p:sldId id="273" r:id="rId9"/>
    <p:sldId id="274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22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87F8F4-C0D7-4D61-B41D-EA28A85DF229}" type="datetimeFigureOut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BFE98D6-4B48-48BD-99D7-7E9D26ACAE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4B0EDC-86C1-4D56-A787-5932997C67AE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F07562-40FA-48D7-BF3F-4B2A3F792C58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08901-3311-478B-B85F-A6E2C6C55189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E9553-A346-4D35-9371-E3F589E82D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8BABC-2BF9-46F0-B67E-EEA9C0209F54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ED48-2443-4AC6-8E7C-F73D40A0EB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B469-F8F4-4B34-A4F1-6D2F14D91B99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DDE90-EB27-4C4F-8AA0-FE32E70E79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B2C8-AA35-4F0F-BD5A-A97FB6ED5D61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5BAE-350B-4D56-B25F-76272E3783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8A79-2643-43DB-8353-9081D97C1926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83406-87E0-43A1-8BA5-02BA7A733E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33550-5D2F-4098-945E-9295CAA418C7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4F435-F5AF-4AC8-8A35-B44165558B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44563-05FF-4604-AC53-C397DB154DF5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9FBB-A23A-44D9-BDE3-AF43BC63DB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101B-F46A-4925-A050-BEE92DB03A45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D2C3C-B0A9-4F2F-A8DD-3E4D486ED0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0337-59CD-491E-A3A9-8F02D79B69FC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6424-5346-4B85-913D-24FD6402C2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F1B6C-560F-4550-93E3-F392B0FA9213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097F-A46D-4211-9F5A-333B29E3CE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0772-110B-45DA-8791-C9E8D8116093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E48E9-F379-4071-8E16-F9A297EC8A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DA62FB-4736-4F6B-B902-73FE85AB2722}" type="datetime1">
              <a:rPr lang="en-US"/>
              <a:pPr>
                <a:defRPr/>
              </a:pPr>
              <a:t>3/23/2020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1E76531-0CC9-4B99-AB92-5441C94C28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48" y="2285992"/>
            <a:ext cx="7772400" cy="1785942"/>
          </a:xfrm>
        </p:spPr>
        <p:txBody>
          <a:bodyPr/>
          <a:lstStyle/>
          <a:p>
            <a:pPr eaLnBrk="1" hangingPunct="1"/>
            <a:r>
              <a:rPr lang="en-GB" altLang="en-US" sz="8000" dirty="0" smtClean="0">
                <a:latin typeface="Comic Sans MS" pitchFamily="66" charset="0"/>
              </a:rPr>
              <a:t>Shopping</a:t>
            </a:r>
            <a:endParaRPr lang="en-GB" altLang="en-US" sz="8000" dirty="0" smtClean="0">
              <a:latin typeface="Comic Sans MS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Food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Clothes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Furniture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Stamps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Drinks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Medicine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428868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can I buy some food?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You can buy some food at the supermarket or restaurant.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428868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can I buy a drink?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You can buy a drink at the supermarket or restaurant.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428868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can I buy some medicine?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You can buy some medicine at the pharmacy.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428868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can I buy some flowers?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You can buy some flowers at th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e florist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428868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can I buy a jacket?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You can buy a jacket at the clothes shop.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428868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can I buy a fan?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You can buy a fan at the department store.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428868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can I buy a chair?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You can buy a chair at the department store.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428868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can I buy a stamp?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You can buy a stamp at the post office.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</TotalTime>
  <Words>186</Words>
  <Application>Microsoft Macintosh PowerPoint</Application>
  <PresentationFormat>On-screen Show (4:3)</PresentationFormat>
  <Paragraphs>44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Shopping</vt:lpstr>
      <vt:lpstr>Where can I buy some food?</vt:lpstr>
      <vt:lpstr>Where can I buy a drink?</vt:lpstr>
      <vt:lpstr>Where can I buy some medicine?</vt:lpstr>
      <vt:lpstr>Where can I buy some flowers?</vt:lpstr>
      <vt:lpstr>Where can I buy a jacket?</vt:lpstr>
      <vt:lpstr>Where can I buy a fan?</vt:lpstr>
      <vt:lpstr>Where can I buy a chair?</vt:lpstr>
      <vt:lpstr>Where can I buy a stamp?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Shopping</dc:title>
  <dc:creator>ESL Puzzles</dc:creator>
  <cp:lastModifiedBy>Richard</cp:lastModifiedBy>
  <cp:revision>40</cp:revision>
  <dcterms:created xsi:type="dcterms:W3CDTF">2020-03-09T01:59:01Z</dcterms:created>
  <dcterms:modified xsi:type="dcterms:W3CDTF">2020-03-23T03:17:44Z</dcterms:modified>
</cp:coreProperties>
</file>